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0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:\Users\Кристина\Desktop\shablon-osenniy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Кристина\Desktop\144473202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8568952" cy="493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25091" y="4837860"/>
            <a:ext cx="4572000" cy="10895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>
              <a:lnSpc>
                <a:spcPct val="90000"/>
              </a:lnSpc>
            </a:pPr>
            <a:r>
              <a:rPr lang="ru-RU" sz="2400" dirty="0">
                <a:solidFill>
                  <a:prstClr val="black"/>
                </a:solidFill>
                <a:latin typeface="Calibri"/>
              </a:rPr>
              <a:t>Курс ВД </a:t>
            </a:r>
            <a:r>
              <a:rPr lang="ru-RU" sz="2400" b="1" dirty="0">
                <a:solidFill>
                  <a:prstClr val="black"/>
                </a:solidFill>
                <a:latin typeface="Calibri"/>
              </a:rPr>
              <a:t>«</a:t>
            </a:r>
            <a:r>
              <a:rPr lang="ru-RU" sz="2400" b="1" dirty="0" smtClean="0">
                <a:solidFill>
                  <a:prstClr val="black"/>
                </a:solidFill>
                <a:latin typeface="Calibri"/>
              </a:rPr>
              <a:t>Я познаю Мир»</a:t>
            </a:r>
            <a:endParaRPr lang="ru-RU" sz="2400" b="1" dirty="0">
              <a:solidFill>
                <a:prstClr val="black"/>
              </a:solidFill>
              <a:latin typeface="Calibri"/>
            </a:endParaRPr>
          </a:p>
          <a:p>
            <a:pPr lvl="0" algn="r">
              <a:lnSpc>
                <a:spcPct val="90000"/>
              </a:lnSpc>
            </a:pPr>
            <a:r>
              <a:rPr lang="ru-RU" sz="2400" dirty="0">
                <a:solidFill>
                  <a:prstClr val="black"/>
                </a:solidFill>
                <a:latin typeface="Calibri"/>
              </a:rPr>
              <a:t>Подготовила: Силина Кристина Валерьевна</a:t>
            </a:r>
          </a:p>
        </p:txBody>
      </p:sp>
    </p:spTree>
    <p:extLst>
      <p:ext uri="{BB962C8B-B14F-4D97-AF65-F5344CB8AC3E}">
        <p14:creationId xmlns:p14="http://schemas.microsoft.com/office/powerpoint/2010/main" val="3965819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C:\Users\Кристина\Desktop\shablon-osenniy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" y="0"/>
            <a:ext cx="9133416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1124744"/>
            <a:ext cx="7822704" cy="504056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dirty="0" smtClean="0">
              <a:solidFill>
                <a:srgbClr val="333333"/>
              </a:solidFill>
              <a:latin typeface="Calibri"/>
            </a:endParaRPr>
          </a:p>
          <a:p>
            <a:pPr marL="0" indent="0" algn="ctr">
              <a:buNone/>
            </a:pPr>
            <a:endParaRPr lang="ru-RU" dirty="0">
              <a:solidFill>
                <a:srgbClr val="333333"/>
              </a:solidFill>
              <a:latin typeface="Calibri"/>
            </a:endParaRPr>
          </a:p>
          <a:p>
            <a:pPr marL="0" indent="0" algn="ctr">
              <a:buNone/>
            </a:pP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Поглядите</a:t>
            </a:r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за окном</a:t>
            </a:r>
          </a:p>
          <a:p>
            <a:pPr marL="0" indent="0" algn="ctr">
              <a:buNone/>
            </a:pP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Листья сыплются </a:t>
            </a:r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дождем!</a:t>
            </a:r>
          </a:p>
          <a:p>
            <a:pPr marL="0" indent="0" algn="ctr">
              <a:buNone/>
            </a:pPr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 прогулку мы пойдем</a:t>
            </a:r>
          </a:p>
          <a:p>
            <a:pPr marL="0" indent="0" algn="ctr">
              <a:buNone/>
            </a:pPr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Их в букеты соберем.</a:t>
            </a:r>
          </a:p>
          <a:p>
            <a:pPr marL="0" indent="0" algn="ctr">
              <a:buNone/>
            </a:pP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Жёлтые </a:t>
            </a:r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 красные</a:t>
            </a:r>
          </a:p>
          <a:p>
            <a:pPr marL="0" indent="0" algn="ctr">
              <a:buNone/>
            </a:pPr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Все такие разные!</a:t>
            </a:r>
          </a:p>
          <a:p>
            <a:endParaRPr lang="ru-RU" dirty="0">
              <a:latin typeface="+mj-lt"/>
            </a:endParaRPr>
          </a:p>
        </p:txBody>
      </p:sp>
      <p:sp>
        <p:nvSpPr>
          <p:cNvPr id="4" name="AutoShape 5" descr="Golden Autumn Season Leaf Summer - Кленовые Листья На Прозрачном Фоне -  (854x1280) Png Clipart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Golden Autumn Season Leaf Summer - Кленовые Листья На Прозрачном Фоне -  (854x1280) Png Clipart Downloa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71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C:\Users\Кристина\Desktop\shablon-osenniy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" y="7937"/>
            <a:ext cx="9133416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196752"/>
            <a:ext cx="7822704" cy="5040560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>
              <a:solidFill>
                <a:srgbClr val="333333"/>
              </a:solidFill>
              <a:latin typeface="Calibri"/>
            </a:endParaRPr>
          </a:p>
          <a:p>
            <a:pPr marL="0" indent="0" algn="ctr">
              <a:buNone/>
            </a:pPr>
            <a:endParaRPr lang="ru-RU" dirty="0">
              <a:solidFill>
                <a:srgbClr val="333333"/>
              </a:solidFill>
              <a:latin typeface="Calibri"/>
            </a:endParaRPr>
          </a:p>
          <a:p>
            <a:endParaRPr lang="ru-RU" dirty="0">
              <a:latin typeface="+mj-lt"/>
            </a:endParaRPr>
          </a:p>
        </p:txBody>
      </p:sp>
      <p:sp>
        <p:nvSpPr>
          <p:cNvPr id="4" name="AutoShape 5" descr="Golden Autumn Season Leaf Summer - Кленовые Листья На Прозрачном Фоне -  (854x1280) Png Clipart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Golden Autumn Season Leaf Summer - Кленовые Листья На Прозрачном Фоне -  (854x1280) Png Clipart Downloa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Детские песенки - Осень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7784" y="2852936"/>
            <a:ext cx="4976554" cy="2799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915816" y="2183097"/>
            <a:ext cx="4580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Песенка про Осень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879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C:\Users\Кристина\Desktop\shablon-osenniy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" y="7937"/>
            <a:ext cx="9133416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196752"/>
            <a:ext cx="7822704" cy="5040560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>
              <a:solidFill>
                <a:srgbClr val="333333"/>
              </a:solidFill>
              <a:latin typeface="Calibri"/>
            </a:endParaRPr>
          </a:p>
          <a:p>
            <a:pPr marL="0" indent="0" algn="ctr">
              <a:buNone/>
            </a:pPr>
            <a:endParaRPr lang="ru-RU" dirty="0">
              <a:solidFill>
                <a:srgbClr val="333333"/>
              </a:solidFill>
              <a:latin typeface="Calibri"/>
            </a:endParaRPr>
          </a:p>
          <a:p>
            <a:endParaRPr lang="ru-RU" dirty="0">
              <a:latin typeface="+mj-lt"/>
            </a:endParaRPr>
          </a:p>
        </p:txBody>
      </p:sp>
      <p:sp>
        <p:nvSpPr>
          <p:cNvPr id="4" name="AutoShape 5" descr="Golden Autumn Season Leaf Summer - Кленовые Листья На Прозрачном Фоне -  (854x1280) Png Clipart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Golden Autumn Season Leaf Summer - Кленовые Листья На Прозрачном Фоне -  (854x1280) Png Clipart Downloa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759" y="1867442"/>
            <a:ext cx="3121773" cy="48769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25532" y="2230993"/>
            <a:ext cx="38164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Давай сделаем красивую аппликацию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«Осенний лист»?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53308" y="4293096"/>
            <a:ext cx="2197945" cy="2564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561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C:\Users\Кристина\Desktop\shablon-osenniy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" y="7937"/>
            <a:ext cx="9133416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196752"/>
            <a:ext cx="7822704" cy="5040560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>
              <a:solidFill>
                <a:srgbClr val="333333"/>
              </a:solidFill>
              <a:latin typeface="Calibri"/>
            </a:endParaRPr>
          </a:p>
          <a:p>
            <a:pPr marL="0" indent="0" algn="ctr">
              <a:buNone/>
            </a:pPr>
            <a:endParaRPr lang="ru-RU" dirty="0">
              <a:solidFill>
                <a:srgbClr val="333333"/>
              </a:solidFill>
              <a:latin typeface="Calibri"/>
            </a:endParaRPr>
          </a:p>
          <a:p>
            <a:endParaRPr lang="ru-RU" dirty="0">
              <a:latin typeface="+mj-lt"/>
            </a:endParaRPr>
          </a:p>
        </p:txBody>
      </p:sp>
      <p:sp>
        <p:nvSpPr>
          <p:cNvPr id="4" name="AutoShape 5" descr="Golden Autumn Season Leaf Summer - Кленовые Листья На Прозрачном Фоне -  (854x1280) Png Clipart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Golden Autumn Season Leaf Summer - Кленовые Листья На Прозрачном Фоне -  (854x1280) Png Clipart Downloa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25" y="3410775"/>
            <a:ext cx="2278664" cy="2709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Кристина\Desktop\d9d8ba72-e9de-4523-b4bd-5d331a74f6a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491880" y="1141655"/>
            <a:ext cx="3454146" cy="46055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41398" y="5634539"/>
            <a:ext cx="4854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Смотри, что у меня получилось, теперь твоя очередь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834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C:\Users\Кристина\Desktop\shablon-osenniy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" y="7937"/>
            <a:ext cx="9133416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196752"/>
            <a:ext cx="7822704" cy="5040560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>
              <a:solidFill>
                <a:srgbClr val="333333"/>
              </a:solidFill>
              <a:latin typeface="Calibri"/>
            </a:endParaRPr>
          </a:p>
          <a:p>
            <a:pPr marL="0" indent="0" algn="ctr">
              <a:buNone/>
            </a:pPr>
            <a:endParaRPr lang="ru-RU" dirty="0">
              <a:solidFill>
                <a:srgbClr val="333333"/>
              </a:solidFill>
              <a:latin typeface="Calibri"/>
            </a:endParaRPr>
          </a:p>
          <a:p>
            <a:endParaRPr lang="ru-RU" dirty="0">
              <a:latin typeface="+mj-lt"/>
            </a:endParaRPr>
          </a:p>
        </p:txBody>
      </p:sp>
      <p:sp>
        <p:nvSpPr>
          <p:cNvPr id="4" name="AutoShape 5" descr="Golden Autumn Season Leaf Summer - Кленовые Листья На Прозрачном Фоне -  (854x1280) Png Clipart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Golden Autumn Season Leaf Summer - Кленовые Листья На Прозрачном Фоне -  (854x1280) Png Clipart Downloa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581403" y="2423582"/>
            <a:ext cx="4176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УМНИЦА!</a:t>
            </a:r>
            <a:endParaRPr lang="ru-RU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077" name="Picture 5" descr="Ми-ми-мишки - Лисичка | Детские картины, Крылья бабочки, Детские прин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97354"/>
            <a:ext cx="262731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82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107</TotalTime>
  <Words>59</Words>
  <Application>Microsoft Office PowerPoint</Application>
  <PresentationFormat>Экран (4:3)</PresentationFormat>
  <Paragraphs>19</Paragraphs>
  <Slides>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ЗДРАВСТВУЙ, ОСЕНЬ!</dc:title>
  <dc:creator>Кристина</dc:creator>
  <cp:lastModifiedBy>Кристина</cp:lastModifiedBy>
  <cp:revision>9</cp:revision>
  <dcterms:created xsi:type="dcterms:W3CDTF">2020-09-29T22:37:18Z</dcterms:created>
  <dcterms:modified xsi:type="dcterms:W3CDTF">2020-09-30T00:48:40Z</dcterms:modified>
</cp:coreProperties>
</file>